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9" r:id="rId5"/>
    <p:sldId id="260" r:id="rId6"/>
    <p:sldId id="267" r:id="rId7"/>
    <p:sldId id="270" r:id="rId8"/>
    <p:sldId id="269" r:id="rId9"/>
    <p:sldId id="271" r:id="rId10"/>
    <p:sldId id="272" r:id="rId11"/>
    <p:sldId id="273" r:id="rId12"/>
    <p:sldId id="268" r:id="rId13"/>
    <p:sldId id="274" r:id="rId14"/>
    <p:sldId id="275" r:id="rId15"/>
    <p:sldId id="276" r:id="rId16"/>
    <p:sldId id="261" r:id="rId17"/>
    <p:sldId id="277" r:id="rId18"/>
    <p:sldId id="278" r:id="rId19"/>
    <p:sldId id="279" r:id="rId20"/>
    <p:sldId id="280" r:id="rId21"/>
    <p:sldId id="281" r:id="rId22"/>
    <p:sldId id="262" r:id="rId23"/>
    <p:sldId id="263" r:id="rId24"/>
    <p:sldId id="264" r:id="rId25"/>
    <p:sldId id="265" r:id="rId26"/>
    <p:sldId id="266" r:id="rId27"/>
    <p:sldId id="258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>
        <p:scale>
          <a:sx n="60" d="100"/>
          <a:sy n="60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8266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9540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692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56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47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85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44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14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6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9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040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92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79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00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D7E9-3A97-479E-B7EC-FE8E460972F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92067-9812-4E55-8467-60AFBC20F37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3384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1A21-4F67-4D34-A306-4099C95A7BE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1B5F3-9A35-4DCA-A4D2-68CFC41555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4222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D8C9E-7AD1-42E5-8C5C-13380344BE0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49324-6E18-4C87-A495-7F9C75A7D33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483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C8051-9663-441D-A4A1-617A207235D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551DA-A24A-4C98-A9D0-9F845818670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4808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E405-8242-4501-A51E-B08DE67E5F9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C2EFF-2C86-4BC5-A3FF-A8925E4E20F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9932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B99F5-CB57-46FF-B9DD-555BE0DACE5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79BF-D0E8-4790-927A-6D5A5253896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668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32221-067F-42EF-BDE0-A12A13BFB16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17D04-4DD1-4934-8B37-A5F436DD6F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71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934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6EE7-1C6B-4393-BA5F-003BEB48D14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A4C8A-177E-4C0C-9919-EE1FAFA1711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0991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AB73-3373-4C01-A5E8-A5198DE8673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E2F56-3FE1-4A28-A28A-B9D50523078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131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C32D6-AC69-4824-98F3-47DE5D550DE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BCE65-D623-4103-A1A4-DEAEBF3DDF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636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C6CFC-7239-4BC4-B623-25690E949D9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7B13C-7433-45F7-A163-3816F2054CD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4109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55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135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20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160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079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665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42F2A-BDF7-4ED9-A184-E558EFA6CCD9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0BFC5-A8CE-4CEB-B665-AD662BEB60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74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AB0BD-2854-40DE-9C6E-4CB2F5788C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9C49-B70C-4310-AFCA-11A0A327A8B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2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8EBBC59-51A8-4507-95DB-95861BEBD68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98974-B371-468B-AB1D-11280F07761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46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minion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9490"/>
            <a:ext cx="5437349" cy="305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567559" y="110358"/>
            <a:ext cx="6700344" cy="2790497"/>
          </a:xfrm>
          <a:prstGeom prst="cloudCallout">
            <a:avLst>
              <a:gd name="adj1" fmla="val 73312"/>
              <a:gd name="adj2" fmla="val -2244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Hey! How are you?</a:t>
            </a:r>
          </a:p>
          <a:p>
            <a:pPr algn="ctr"/>
            <a:r>
              <a:rPr lang="en-US" altLang="zh-TW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What’s your name?</a:t>
            </a:r>
            <a:endParaRPr lang="zh-TW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雲朵形圖說文字 1"/>
          <p:cNvSpPr/>
          <p:nvPr/>
        </p:nvSpPr>
        <p:spPr>
          <a:xfrm>
            <a:off x="3917731" y="2960046"/>
            <a:ext cx="5473359" cy="2368699"/>
          </a:xfrm>
          <a:prstGeom prst="cloudCallout">
            <a:avLst>
              <a:gd name="adj1" fmla="val -41532"/>
              <a:gd name="adj2" fmla="val 55542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Hello!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the cutest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Minion Carl.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449" y="110358"/>
            <a:ext cx="3373821" cy="674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4540" t="17472" r="13908" b="15632"/>
          <a:stretch/>
        </p:blipFill>
        <p:spPr>
          <a:xfrm>
            <a:off x="157654" y="0"/>
            <a:ext cx="12034345" cy="68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3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88" t="13882" r="52702" b="14713"/>
          <a:stretch/>
        </p:blipFill>
        <p:spPr>
          <a:xfrm>
            <a:off x="204949" y="193294"/>
            <a:ext cx="5502167" cy="6649857"/>
          </a:xfrm>
          <a:prstGeom prst="rect">
            <a:avLst/>
          </a:prstGeom>
        </p:spPr>
      </p:pic>
      <p:pic>
        <p:nvPicPr>
          <p:cNvPr id="2050" name="Picture 2" descr="「liste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425668"/>
            <a:ext cx="3218246" cy="574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810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74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Write down your name!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3333" t="43908" r="3646" b="16322"/>
          <a:stretch/>
        </p:blipFill>
        <p:spPr>
          <a:xfrm>
            <a:off x="2004848" y="1285014"/>
            <a:ext cx="8037786" cy="557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99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298" t="11494" r="50116" b="15172"/>
          <a:stretch/>
        </p:blipFill>
        <p:spPr>
          <a:xfrm>
            <a:off x="0" y="0"/>
            <a:ext cx="5912069" cy="6833152"/>
          </a:xfrm>
          <a:prstGeom prst="rect">
            <a:avLst/>
          </a:prstGeom>
        </p:spPr>
      </p:pic>
      <p:pic>
        <p:nvPicPr>
          <p:cNvPr id="5" name="Picture 2" descr="「liste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425668"/>
            <a:ext cx="3218246" cy="574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2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7" descr="teac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5641" r="17628" b="10039"/>
          <a:stretch>
            <a:fillRect/>
          </a:stretch>
        </p:blipFill>
        <p:spPr bwMode="auto">
          <a:xfrm>
            <a:off x="1524000" y="1"/>
            <a:ext cx="39243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雲朵形圖說文字 9"/>
          <p:cNvSpPr/>
          <p:nvPr/>
        </p:nvSpPr>
        <p:spPr>
          <a:xfrm>
            <a:off x="5303838" y="765176"/>
            <a:ext cx="5364162" cy="3095625"/>
          </a:xfrm>
          <a:prstGeom prst="cloudCallout">
            <a:avLst>
              <a:gd name="adj1" fmla="val -61997"/>
              <a:gd name="adj2" fmla="val 57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跟著</a:t>
            </a:r>
            <a:r>
              <a:rPr lang="en-US" altLang="zh-TW" sz="4000" dirty="0">
                <a:solidFill>
                  <a:prstClr val="black"/>
                </a:solidFill>
                <a:latin typeface="Comic Sans MS" pitchFamily="66" charset="0"/>
                <a:ea typeface="標楷體" pitchFamily="65" charset="-120"/>
              </a:rPr>
              <a:t>Teacher Mandy</a:t>
            </a: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一起做字母健身操</a:t>
            </a:r>
          </a:p>
        </p:txBody>
      </p:sp>
      <p:pic>
        <p:nvPicPr>
          <p:cNvPr id="7170" name="Picture 2" descr="「totoro gif」的圖片搜尋結果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27" y="4212569"/>
            <a:ext cx="2997528" cy="299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「frog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44" y="3041746"/>
            <a:ext cx="5425418" cy="39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frog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62" y="2035329"/>
            <a:ext cx="3444765" cy="482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378373" y="766160"/>
            <a:ext cx="11240814" cy="1519840"/>
          </a:xfrm>
        </p:spPr>
        <p:txBody>
          <a:bodyPr/>
          <a:lstStyle/>
          <a:p>
            <a:pPr eaLnBrk="1" hangingPunct="1"/>
            <a:r>
              <a:rPr lang="en-US" altLang="zh-TW" sz="100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FF</a:t>
            </a:r>
            <a:r>
              <a:rPr lang="zh-TW" altLang="en-US" sz="100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  </a:t>
            </a:r>
            <a:r>
              <a:rPr lang="en-US" altLang="zh-TW" sz="100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ff</a:t>
            </a: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frog </a:t>
            </a:r>
            <a:r>
              <a:rPr lang="en-US" altLang="zh-TW" sz="9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frog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378374" y="702113"/>
            <a:ext cx="11529848" cy="1143000"/>
          </a:xfrm>
        </p:spPr>
        <p:txBody>
          <a:bodyPr/>
          <a:lstStyle/>
          <a:p>
            <a:pPr eaLnBrk="1" hangingPunct="1"/>
            <a:r>
              <a:rPr lang="en-US" altLang="zh-TW" sz="100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GG  </a:t>
            </a:r>
            <a:r>
              <a:rPr lang="en-US" altLang="zh-TW" sz="100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gg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gorilla </a:t>
            </a:r>
            <a:r>
              <a:rPr lang="en-US" altLang="zh-TW" sz="8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gorilla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「gorilla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03" y="2455642"/>
            <a:ext cx="4243004" cy="44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「gorilla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37" y="2971910"/>
            <a:ext cx="5679670" cy="388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76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999085" y="731620"/>
            <a:ext cx="9863356" cy="1143000"/>
          </a:xfrm>
        </p:spPr>
        <p:txBody>
          <a:bodyPr/>
          <a:lstStyle/>
          <a:p>
            <a:pPr eaLnBrk="1" hangingPunct="1"/>
            <a:r>
              <a:rPr lang="en-US" altLang="zh-TW" sz="100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HH  </a:t>
            </a:r>
            <a:r>
              <a:rPr lang="en-US" altLang="zh-TW" sz="100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hh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</a:t>
            </a:r>
            <a:r>
              <a:rPr lang="en-US" altLang="zh-TW" sz="8000" dirty="0">
                <a:solidFill>
                  <a:schemeClr val="bg1"/>
                </a:solidFill>
                <a:latin typeface="Comic Sans MS" panose="030F0702030302020204" pitchFamily="66" charset="0"/>
              </a:rPr>
              <a:t>ula hoop hula hoop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0" name="Picture 6" descr="「hula hoop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27" y="2838450"/>
            <a:ext cx="4203536" cy="42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「hula hoop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2838450"/>
            <a:ext cx="4035973" cy="403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4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178309" y="796706"/>
            <a:ext cx="9889084" cy="1143000"/>
          </a:xfrm>
        </p:spPr>
        <p:txBody>
          <a:bodyPr/>
          <a:lstStyle/>
          <a:p>
            <a:pPr eaLnBrk="1" hangingPunct="1"/>
            <a:r>
              <a:rPr lang="en-US" altLang="zh-TW" sz="100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II  </a:t>
            </a:r>
            <a:r>
              <a:rPr lang="en-US" altLang="zh-TW" sz="100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ii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igloo </a:t>
            </a:r>
            <a:r>
              <a:rPr lang="en-US" altLang="zh-TW" sz="9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igloo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「igloo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02" y="3025418"/>
            <a:ext cx="5110108" cy="38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「igloo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10" y="3038802"/>
            <a:ext cx="5092262" cy="38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8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19923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100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JJ  </a:t>
            </a:r>
            <a:r>
              <a:rPr lang="en-US" altLang="zh-TW" sz="100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jj</a:t>
            </a: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7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jelly fish jelly fish</a:t>
            </a:r>
            <a:endParaRPr lang="zh-TW" altLang="en-US" sz="7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8" name="Picture 6" descr="「jelly fish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34" y="2646090"/>
            <a:ext cx="6063824" cy="421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「jelly fish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1" y="2646090"/>
            <a:ext cx="4747501" cy="421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2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22" y="1952593"/>
            <a:ext cx="5519323" cy="299240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50574" t="2988" r="2874" b="12414"/>
          <a:stretch/>
        </p:blipFill>
        <p:spPr>
          <a:xfrm>
            <a:off x="0" y="0"/>
            <a:ext cx="5060731" cy="68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76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378373" y="766160"/>
            <a:ext cx="11240814" cy="151984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zh-TW" altLang="en-US" sz="10000" dirty="0">
                <a:solidFill>
                  <a:schemeClr val="bg1"/>
                </a:solidFill>
                <a:latin typeface="EngTRESS B" panose="02000500000000000000" pitchFamily="2" charset="0"/>
              </a:rPr>
              <a:t>  </a:t>
            </a:r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alligator alligator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223173"/>
            <a:ext cx="5452241" cy="363482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42" y="2766172"/>
            <a:ext cx="5331372" cy="40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378374" y="702113"/>
            <a:ext cx="11529848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BB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bb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7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brown bear brown bear</a:t>
            </a:r>
            <a:endParaRPr lang="zh-TW" altLang="en-US" sz="7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33" y="2742213"/>
            <a:ext cx="7621824" cy="411578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7" y="2742214"/>
            <a:ext cx="5399278" cy="411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6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1818892" y="79468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CC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cc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crab </a:t>
            </a:r>
            <a:r>
              <a:rPr lang="en-US" altLang="zh-TW" sz="9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crab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" y="2752288"/>
            <a:ext cx="4537892" cy="41057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91" y="2752288"/>
            <a:ext cx="5572038" cy="410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178309" y="796706"/>
            <a:ext cx="9889084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DD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dd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dolphin dolphin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22" y="3034438"/>
            <a:ext cx="5079125" cy="380934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47" y="3006003"/>
            <a:ext cx="3358057" cy="38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19923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EE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ee</a:t>
            </a: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elephant elephant</a:t>
            </a:r>
            <a:endParaRPr lang="zh-TW" altLang="en-US" sz="7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07" y="2367126"/>
            <a:ext cx="4327568" cy="4490873"/>
          </a:xfrm>
        </p:spPr>
      </p:pic>
      <p:pic>
        <p:nvPicPr>
          <p:cNvPr id="6" name="Picture 4" descr="沒有自動替代文字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6897" r="10962"/>
          <a:stretch/>
        </p:blipFill>
        <p:spPr bwMode="auto">
          <a:xfrm>
            <a:off x="1718442" y="2367127"/>
            <a:ext cx="5023124" cy="449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NGO 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8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4368" t="13563" r="2873" b="32644"/>
          <a:stretch/>
        </p:blipFill>
        <p:spPr>
          <a:xfrm>
            <a:off x="0" y="0"/>
            <a:ext cx="12215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0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4540" t="5748" r="3219" b="14483"/>
          <a:stretch/>
        </p:blipFill>
        <p:spPr>
          <a:xfrm>
            <a:off x="-1" y="-1"/>
            <a:ext cx="12192001" cy="68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88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681" t="12380" r="18789" b="24700"/>
          <a:stretch/>
        </p:blipFill>
        <p:spPr>
          <a:xfrm>
            <a:off x="2624178" y="0"/>
            <a:ext cx="6192688" cy="5459343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585952" y="4637581"/>
            <a:ext cx="11606048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b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My </a:t>
            </a:r>
            <a:r>
              <a:rPr lang="en-US" altLang="zh-TW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name is </a:t>
            </a:r>
            <a:r>
              <a:rPr lang="en-US" altLang="zh-TW" sz="9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en-US" altLang="zh-TW" sz="9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anny</a:t>
            </a:r>
            <a:r>
              <a:rPr lang="en-US" altLang="zh-TW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zh-TW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329" t="14414" r="26375" b="22588"/>
          <a:stretch/>
        </p:blipFill>
        <p:spPr>
          <a:xfrm>
            <a:off x="3455313" y="0"/>
            <a:ext cx="5155324" cy="55290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66923" y="4788619"/>
            <a:ext cx="6532103" cy="1252728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b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I’m </a:t>
            </a:r>
            <a:r>
              <a:rPr lang="en-US" altLang="zh-TW" sz="9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altLang="zh-TW" sz="9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wen</a:t>
            </a:r>
            <a:r>
              <a:rPr lang="en-US" altLang="zh-TW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zh-TW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896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8650" t="15719" r="21208" b="23225"/>
          <a:stretch/>
        </p:blipFill>
        <p:spPr>
          <a:xfrm>
            <a:off x="3675993" y="120330"/>
            <a:ext cx="5862144" cy="53534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4856" y="4621815"/>
            <a:ext cx="12709635" cy="1325563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My name is </a:t>
            </a:r>
            <a:r>
              <a:rPr lang="en-US" altLang="zh-TW" sz="9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9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rene</a:t>
            </a:r>
            <a:r>
              <a:rPr lang="en-US" altLang="zh-TW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zh-TW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950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852" t="13887" r="23422" b="24730"/>
          <a:stretch/>
        </p:blipFill>
        <p:spPr>
          <a:xfrm>
            <a:off x="3330732" y="0"/>
            <a:ext cx="5832648" cy="54427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87507" y="5442722"/>
            <a:ext cx="9453736" cy="1252728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I’m </a:t>
            </a:r>
            <a:r>
              <a:rPr lang="en-US" altLang="zh-TW" sz="9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altLang="zh-TW" sz="9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iki</a:t>
            </a:r>
            <a:r>
              <a:rPr lang="en-US" altLang="zh-TW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zh-TW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742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8254" t="11470" r="18254" b="22223"/>
          <a:stretch/>
        </p:blipFill>
        <p:spPr>
          <a:xfrm>
            <a:off x="2479834" y="163306"/>
            <a:ext cx="6912768" cy="541453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8993" y="5437794"/>
            <a:ext cx="10493660" cy="1252728"/>
          </a:xfrm>
        </p:spPr>
        <p:txBody>
          <a:bodyPr>
            <a:noAutofit/>
          </a:bodyPr>
          <a:lstStyle/>
          <a:p>
            <a:pPr algn="ctr"/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My </a:t>
            </a:r>
            <a:r>
              <a:rPr lang="en-US" altLang="zh-TW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name is </a:t>
            </a:r>
            <a:r>
              <a:rPr lang="en-US" altLang="zh-TW" sz="9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en-US" altLang="zh-TW" sz="9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ino</a:t>
            </a:r>
            <a:r>
              <a:rPr lang="en-US" altLang="zh-TW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zh-TW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44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60</Words>
  <Application>Microsoft Office PowerPoint</Application>
  <PresentationFormat>寬螢幕</PresentationFormat>
  <Paragraphs>22</Paragraphs>
  <Slides>25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25</vt:i4>
      </vt:variant>
    </vt:vector>
  </HeadingPairs>
  <TitlesOfParts>
    <vt:vector size="35" baseType="lpstr">
      <vt:lpstr>新細明體</vt:lpstr>
      <vt:lpstr>標楷體</vt:lpstr>
      <vt:lpstr>Arial</vt:lpstr>
      <vt:lpstr>Calibri</vt:lpstr>
      <vt:lpstr>Calibri Light</vt:lpstr>
      <vt:lpstr>Comic Sans MS</vt:lpstr>
      <vt:lpstr>EngTRESS B</vt:lpstr>
      <vt:lpstr>Office 佈景主題</vt:lpstr>
      <vt:lpstr>1_Office 佈景主題</vt:lpstr>
      <vt:lpstr>2_Office 佈景主題</vt:lpstr>
      <vt:lpstr>PowerPoint 簡報</vt:lpstr>
      <vt:lpstr>PowerPoint 簡報</vt:lpstr>
      <vt:lpstr>PowerPoint 簡報</vt:lpstr>
      <vt:lpstr>PowerPoint 簡報</vt:lpstr>
      <vt:lpstr>  My name is Danny.</vt:lpstr>
      <vt:lpstr>  I’m Owen.</vt:lpstr>
      <vt:lpstr> My name is Irene.</vt:lpstr>
      <vt:lpstr>I’m Niki.</vt:lpstr>
      <vt:lpstr>My name is Dino.</vt:lpstr>
      <vt:lpstr>PowerPoint 簡報</vt:lpstr>
      <vt:lpstr>PowerPoint 簡報</vt:lpstr>
      <vt:lpstr>Write down your name!</vt:lpstr>
      <vt:lpstr>PowerPoint 簡報</vt:lpstr>
      <vt:lpstr>PowerPoint 簡報</vt:lpstr>
      <vt:lpstr>FF  ff   frog frog</vt:lpstr>
      <vt:lpstr>GG  gg gorilla gorilla</vt:lpstr>
      <vt:lpstr>HH  hh hula hoop hula hoop </vt:lpstr>
      <vt:lpstr>II  ii igloo igloo</vt:lpstr>
      <vt:lpstr>JJ  jj jelly fish jelly fish</vt:lpstr>
      <vt:lpstr>AA  aa   alligator alligator</vt:lpstr>
      <vt:lpstr>BB  bb brown bear brown bear</vt:lpstr>
      <vt:lpstr>CC  cc crab crab</vt:lpstr>
      <vt:lpstr>DD  dd dolphin dolphin</vt:lpstr>
      <vt:lpstr>EE  ee elephant elephant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17</cp:revision>
  <dcterms:created xsi:type="dcterms:W3CDTF">2017-10-02T00:32:49Z</dcterms:created>
  <dcterms:modified xsi:type="dcterms:W3CDTF">2017-10-03T02:13:29Z</dcterms:modified>
</cp:coreProperties>
</file>